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1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84" d="100"/>
          <a:sy n="84" d="100"/>
        </p:scale>
        <p:origin x="151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B58E14-23EC-4C25-974C-48FA8398865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17870" y="978408"/>
            <a:ext cx="5021183" cy="5074226"/>
          </a:xfrm>
        </p:spPr>
        <p:txBody>
          <a:bodyPr anchor="t">
            <a:normAutofit/>
          </a:bodyPr>
          <a:lstStyle>
            <a:lvl1pPr algn="l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E9FEDD4-20A1-49F6-9E3E-0B26B426BB7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662167" y="3602038"/>
            <a:ext cx="5021183" cy="2244580"/>
          </a:xfrm>
        </p:spPr>
        <p:txBody>
          <a:bodyPr anchor="b">
            <a:normAutofit/>
          </a:bodyPr>
          <a:lstStyle>
            <a:lvl1pPr marL="0" indent="0" algn="l">
              <a:lnSpc>
                <a:spcPct val="100000"/>
              </a:lnSpc>
              <a:buNone/>
              <a:defRPr sz="2200" i="1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580A32F-E6F3-4C2E-B9E3-E47868E425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91A759-BFF8-4B5B-9ECE-D93AC303B331}" type="datetime1">
              <a:rPr lang="en-US" smtClean="0"/>
              <a:t>4/24/2026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8806724-A87A-4231-BFD9-277482AF78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730D1AF-36B8-4BB8-BD6A-71194F7BC3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F98CC-160E-494C-8C3C-8CDC5FA257DE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3FF94B3-6D3E-44FE-BB02-A9027C0003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662168" y="6209925"/>
            <a:ext cx="5021183" cy="4571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64466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DF6B8E-1D8E-4105-9BBB-D53AD24B73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3825530-6629-4FEA-9670-EB21A2F5BA4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C664C7A-A73F-46F5-BC33-696671DAEE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FDF398-5DA3-4937-BE3F-7CA1B9158252}" type="datetime1">
              <a:rPr lang="en-US" smtClean="0"/>
              <a:t>4/24/2026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12B3CC0-B649-4509-A4B6-DF9D20EFAC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2CECCCA-3F2A-46F3-BF45-7C862FF1D7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F98CC-160E-494C-8C3C-8CDC5FA257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77323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A50133B-2446-4168-AA17-6538910668F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662168" y="996791"/>
            <a:ext cx="5011962" cy="495692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006A9AD-2756-4C51-A958-6756301EB93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517870" y="996791"/>
            <a:ext cx="5021183" cy="495692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E42995D-CCEA-43AF-973B-8B6B56A567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191ED9-F929-4A92-90F9-3C9C84ABBE83}" type="datetime1">
              <a:rPr lang="en-US" smtClean="0"/>
              <a:t>4/24/2026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4029CF-BA62-4CCD-956E-FFA0B37B8A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2CE0B3D-96AB-41B3-ABDD-5B0DE863DA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F98CC-160E-494C-8C3C-8CDC5FA257DE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618136A-0796-46EB-89BB-4C73C0258F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662168" y="6209925"/>
            <a:ext cx="5021183" cy="4571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98323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363D8A-C68D-4CF9-9D15-3E09BCC09F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24D94C-E537-4FF3-AAF8-A85F05C31A7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824B1D4-6731-4993-8609-16C1D33279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BAB316-A2E6-49F2-825C-64AA951E4184}" type="datetime1">
              <a:rPr lang="en-US" smtClean="0"/>
              <a:t>4/24/2026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DFB7BBD-CEEB-4256-84B2-6D907E1188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72A8B7-F430-4F4A-BB63-481F51E588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F98CC-160E-494C-8C3C-8CDC5FA257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46660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7BAC1C-A332-4BA5-8C9C-FE0396C816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7870" y="978408"/>
            <a:ext cx="5020056" cy="4870974"/>
          </a:xfrm>
        </p:spPr>
        <p:txBody>
          <a:bodyPr anchor="t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0D8D137-710E-4125-B5E9-F63E7F1C9C9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662167" y="3566639"/>
            <a:ext cx="5021183" cy="2279979"/>
          </a:xfrm>
        </p:spPr>
        <p:txBody>
          <a:bodyPr anchor="b">
            <a:normAutofit/>
          </a:bodyPr>
          <a:lstStyle>
            <a:lvl1pPr marL="0" indent="0">
              <a:buNone/>
              <a:defRPr sz="2200" i="1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D5480C5-E9A6-425E-B050-03E444BE92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E9748B-ADD6-4C5A-8C2A-A39721276E74}" type="datetime1">
              <a:rPr lang="en-US" smtClean="0"/>
              <a:t>4/24/2026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51B4831-6C0B-4E0B-A341-91E4C5D36B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F011EE6-252D-46DD-94DF-C42657EF2C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F98CC-160E-494C-8C3C-8CDC5FA257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85327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604B06-C54A-4B7B-B6D1-436428EAF8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7870" y="978408"/>
            <a:ext cx="5021182" cy="520769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723919-9A2F-4D97-8F31-6E35BD5975B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063049" y="969264"/>
            <a:ext cx="5290751" cy="255511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F8DA345-F684-4BAA-A22C-E725B3A6037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063049" y="3621849"/>
            <a:ext cx="5290751" cy="255511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6399C52-9753-45D8-9646-CF31BB0157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1FB0F-3C5C-4949-B933-9C7E511ED094}" type="datetime1">
              <a:rPr lang="en-US" smtClean="0"/>
              <a:t>4/24/2026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F95E57-622C-4199-940E-F5462E1AC4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01B7592-00E8-41EF-B749-2A5EA8E460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F98CC-160E-494C-8C3C-8CDC5FA257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13546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A2291277-967B-4176-B40B-9EC360626994}"/>
              </a:ext>
            </a:extLst>
          </p:cNvPr>
          <p:cNvSpPr/>
          <p:nvPr/>
        </p:nvSpPr>
        <p:spPr>
          <a:xfrm>
            <a:off x="517869" y="508090"/>
            <a:ext cx="11155680" cy="14927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cap="none" spc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CB11C00-F7CB-4484-807A-D12745CD3C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7869" y="978119"/>
            <a:ext cx="11165481" cy="107305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0FAAA6E-E243-48B3-9585-3C1420B3E19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17870" y="2178908"/>
            <a:ext cx="5020056" cy="654908"/>
          </a:xfrm>
        </p:spPr>
        <p:txBody>
          <a:bodyPr anchor="b">
            <a:normAutofit/>
          </a:bodyPr>
          <a:lstStyle>
            <a:lvl1pPr marL="0" indent="0">
              <a:buNone/>
              <a:defRPr sz="2200" b="0" i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6ED01B8-0F2E-41A4-B21C-334393F6A67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17870" y="2876085"/>
            <a:ext cx="5020056" cy="332289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A89B23F-3E60-415A-9CE7-0928B5CFB2B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662168" y="2178908"/>
            <a:ext cx="5021182" cy="654908"/>
          </a:xfrm>
        </p:spPr>
        <p:txBody>
          <a:bodyPr anchor="b">
            <a:normAutofit/>
          </a:bodyPr>
          <a:lstStyle>
            <a:lvl1pPr marL="0" indent="0">
              <a:buNone/>
              <a:defRPr sz="2200" b="0" i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0223446-0CDC-402B-8D71-D9D29F6DFFC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662168" y="2876085"/>
            <a:ext cx="5021182" cy="332289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02B77D3-C6EC-4FFD-9E10-24E1AC54201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17870" y="6420414"/>
            <a:ext cx="2743200" cy="365125"/>
          </a:xfrm>
        </p:spPr>
        <p:txBody>
          <a:bodyPr/>
          <a:lstStyle/>
          <a:p>
            <a:fld id="{C2F01D58-E949-4BCB-829A-BBF80E38D59C}" type="datetime1">
              <a:rPr lang="en-US" smtClean="0"/>
              <a:t>4/24/2026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09DF31B-BD07-4DC2-95C2-B77E51AAEF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454CE5A-3A0A-4AAB-81D2-F1C20636E5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F98CC-160E-494C-8C3C-8CDC5FA257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64038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8216B8-52AB-412B-BBE7-B6BE698FA2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BF779C3-9D19-467E-A5D2-0920834DA1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10A846-0DA4-4D92-9BF1-DE8C52C1F4DF}" type="datetime1">
              <a:rPr lang="en-US" smtClean="0"/>
              <a:t>4/24/2026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E272BB4-C8D8-4F74-9677-5AC979932A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96B49B8-779F-4492-ABD9-96F0D042AC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F98CC-160E-494C-8C3C-8CDC5FA257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03731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3B976BF-9339-48D6-881A-280D15492E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412331-4A9C-472F-A7FA-968157338839}" type="datetime1">
              <a:rPr lang="en-US" smtClean="0"/>
              <a:t>4/24/2026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5277605-C9C8-432E-9662-D7D410B151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22432B6-4A12-46EF-98A7-B5D50BD516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F98CC-160E-494C-8C3C-8CDC5FA257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93035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BF191C-AF68-4230-A7B2-F8F07B486E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7870" y="978408"/>
            <a:ext cx="5020948" cy="2270641"/>
          </a:xfrm>
        </p:spPr>
        <p:txBody>
          <a:bodyPr anchor="t">
            <a:noAutofit/>
          </a:bodyPr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58F9F11-5FCF-4D7E-BA51-38CB84277D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53182" y="987423"/>
            <a:ext cx="5020948" cy="4873625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73B519B-06C0-41BC-95FB-FB1FE436375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17870" y="3361038"/>
            <a:ext cx="5020948" cy="2507949"/>
          </a:xfrm>
        </p:spPr>
        <p:txBody>
          <a:bodyPr>
            <a:normAutofit/>
          </a:bodyPr>
          <a:lstStyle>
            <a:lvl1pPr marL="0" indent="0">
              <a:buNone/>
              <a:defRPr sz="2400" b="0" i="1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BB8B70C-015C-4832-AFF6-D033E02274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197F3D-ED52-43FD-A26D-318B71534485}" type="datetime1">
              <a:rPr lang="en-US" smtClean="0"/>
              <a:t>4/24/2026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EF1A6FB-8C14-46D1-90A5-0FF11DE786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782C585-6FA1-4E94-9C1C-A1DEDE5510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F98CC-160E-494C-8C3C-8CDC5FA257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33548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198B43-D1CE-43F4-A367-EF1FE96889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7870" y="978408"/>
            <a:ext cx="5020948" cy="2270641"/>
          </a:xfrm>
        </p:spPr>
        <p:txBody>
          <a:bodyPr anchor="t">
            <a:noAutofit/>
          </a:bodyPr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2B73978-8CDF-4C0E-ABA1-7291A034736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662168" y="987425"/>
            <a:ext cx="5027005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5BECC62-ED45-451E-BEC5-A03C6A554D2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17870" y="3340442"/>
            <a:ext cx="5020948" cy="2528545"/>
          </a:xfrm>
        </p:spPr>
        <p:txBody>
          <a:bodyPr>
            <a:normAutofit/>
          </a:bodyPr>
          <a:lstStyle>
            <a:lvl1pPr marL="0" indent="0">
              <a:buNone/>
              <a:defRPr sz="2200" b="0" i="1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31A7A86-B983-4315-9312-936B4FCF75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291FA4-6264-4BB8-B3B5-77711EED2D82}" type="datetime1">
              <a:rPr lang="en-US" smtClean="0"/>
              <a:t>4/24/2026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E2E88C0-25A5-46F9-AB35-EAD50E6B91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A0F9EA8-45AD-478E-8606-9328245BC8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F98CC-160E-494C-8C3C-8CDC5FA257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12285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D61AD20-E240-4E6F-AF91-689F7AEEE3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7870" y="978408"/>
            <a:ext cx="5021182" cy="487045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2E78801-35D1-4C19-BC2B-EAC7EE917E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662168" y="969264"/>
            <a:ext cx="5021182" cy="48704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1282A45-C5B9-4575-8E28-A35767B4D71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17870" y="642041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E7F6A1D9-D323-4F4E-8655-25E2D32CE742}" type="datetime1">
              <a:rPr lang="en-US" smtClean="0"/>
              <a:t>4/24/2026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E9D0933-AA03-4018-8E37-004CFB9F61D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17870" y="97713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CCF282A-DF4A-4A2D-9672-8F0F770A3F1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54317" y="6420414"/>
            <a:ext cx="63790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DFDF98CC-160E-494C-8C3C-8CDC5FA257D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DE57300-C7FF-4578-99A0-42B0295B123C}"/>
              </a:ext>
            </a:extLst>
          </p:cNvPr>
          <p:cNvSpPr/>
          <p:nvPr/>
        </p:nvSpPr>
        <p:spPr>
          <a:xfrm>
            <a:off x="517870" y="508090"/>
            <a:ext cx="5021183" cy="14927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B8F8250-7A81-4A19-87AD-FFB2CE4E39A5}"/>
              </a:ext>
            </a:extLst>
          </p:cNvPr>
          <p:cNvSpPr/>
          <p:nvPr/>
        </p:nvSpPr>
        <p:spPr>
          <a:xfrm>
            <a:off x="517870" y="508090"/>
            <a:ext cx="5021183" cy="14927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99F38FC-2DEA-2647-C409-EF75720C1017}"/>
              </a:ext>
            </a:extLst>
          </p:cNvPr>
          <p:cNvSpPr/>
          <p:nvPr/>
        </p:nvSpPr>
        <p:spPr>
          <a:xfrm>
            <a:off x="517870" y="508090"/>
            <a:ext cx="5021183" cy="14927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14055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6" r:id="rId1"/>
    <p:sldLayoutId id="2147483707" r:id="rId2"/>
    <p:sldLayoutId id="2147483708" r:id="rId3"/>
    <p:sldLayoutId id="2147483709" r:id="rId4"/>
    <p:sldLayoutId id="2147483710" r:id="rId5"/>
    <p:sldLayoutId id="2147483704" r:id="rId6"/>
    <p:sldLayoutId id="2147483700" r:id="rId7"/>
    <p:sldLayoutId id="2147483701" r:id="rId8"/>
    <p:sldLayoutId id="2147483702" r:id="rId9"/>
    <p:sldLayoutId id="2147483703" r:id="rId10"/>
    <p:sldLayoutId id="2147483705" r:id="rId11"/>
  </p:sldLayoutIdLst>
  <p:hf sldNum="0"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5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10000"/>
        </a:lnSpc>
        <a:spcBef>
          <a:spcPts val="1000"/>
        </a:spcBef>
        <a:buFont typeface="Arial" panose="020B0604020202020204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274320" indent="-27432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274320" indent="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548640" indent="-27432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548640" indent="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None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0EECA69B-4C2A-7F31-8019-E90DB3BD49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ierstadt"/>
              <a:ea typeface="+mn-ea"/>
              <a:cs typeface="+mn-cs"/>
            </a:endParaRPr>
          </a:p>
        </p:txBody>
      </p:sp>
      <p:pic>
        <p:nvPicPr>
          <p:cNvPr id="4" name="Picture 3" descr="Colored pencils inside a pencil holder which is on top of a wood table">
            <a:extLst>
              <a:ext uri="{FF2B5EF4-FFF2-40B4-BE49-F238E27FC236}">
                <a16:creationId xmlns:a16="http://schemas.microsoft.com/office/drawing/2014/main" id="{3F3775C8-6716-695D-876F-B3563BDAF4D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5730"/>
          <a:stretch/>
        </p:blipFill>
        <p:spPr>
          <a:xfrm>
            <a:off x="-48008" y="10"/>
            <a:ext cx="12191980" cy="685799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857DEAC1-B3AA-6569-0A44-A191DF2F3C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577840"/>
            <a:ext cx="12191999" cy="1280160"/>
          </a:xfrm>
          <a:prstGeom prst="rect">
            <a:avLst/>
          </a:prstGeom>
          <a:solidFill>
            <a:schemeClr val="bg1">
              <a:alpha val="2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ierstadt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1C39D98-DA39-605B-85A0-4C18AB2B5E0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29372" y="1828799"/>
            <a:ext cx="8479831" cy="276513"/>
          </a:xfrm>
          <a:ln>
            <a:noFill/>
          </a:ln>
        </p:spPr>
        <p:txBody>
          <a:bodyPr anchor="ctr">
            <a:noAutofit/>
          </a:bodyPr>
          <a:lstStyle/>
          <a:p>
            <a:pPr algn="ctr"/>
            <a:r>
              <a:rPr lang="en-US" sz="3600"/>
              <a:t>SUMMER SCIENCE </a:t>
            </a:r>
            <a:r>
              <a:rPr lang="en-US" sz="3600" dirty="0"/>
              <a:t>&amp; ENGINEERING SYMPOSIUM   |  2026</a:t>
            </a:r>
            <a:br>
              <a:rPr lang="en-US" sz="3600" dirty="0"/>
            </a:br>
            <a:br>
              <a:rPr lang="en-US" sz="3600" dirty="0"/>
            </a:br>
            <a:r>
              <a:rPr lang="en-US" sz="3600" dirty="0"/>
              <a:t>ABSTRACTS SUBMISSION IS OPEN</a:t>
            </a:r>
            <a:br>
              <a:rPr lang="en-US" sz="3600" dirty="0"/>
            </a:br>
            <a:r>
              <a:rPr lang="en-US" sz="3600" dirty="0"/>
              <a:t>Due </a:t>
            </a:r>
            <a:r>
              <a:rPr lang="en-US" sz="3600"/>
              <a:t>Date 7-1-2026</a:t>
            </a:r>
            <a:endParaRPr lang="en-US" sz="36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CCF6B1E-A3E5-D5FC-2C9B-845C1F5A2F8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604503" y="5731580"/>
            <a:ext cx="3392781" cy="960120"/>
          </a:xfrm>
        </p:spPr>
        <p:txBody>
          <a:bodyPr anchor="ctr">
            <a:normAutofit/>
          </a:bodyPr>
          <a:lstStyle/>
          <a:p>
            <a:pPr algn="r"/>
            <a:endParaRPr lang="en-US" sz="190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B173B7C-5172-E24C-4F53-57FD5685E59B}"/>
              </a:ext>
            </a:extLst>
          </p:cNvPr>
          <p:cNvSpPr txBox="1"/>
          <p:nvPr/>
        </p:nvSpPr>
        <p:spPr>
          <a:xfrm>
            <a:off x="3672732" y="3364522"/>
            <a:ext cx="366743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/>
              <a:t>Click here to submit abstract</a:t>
            </a:r>
          </a:p>
        </p:txBody>
      </p:sp>
    </p:spTree>
    <p:extLst>
      <p:ext uri="{BB962C8B-B14F-4D97-AF65-F5344CB8AC3E}">
        <p14:creationId xmlns:p14="http://schemas.microsoft.com/office/powerpoint/2010/main" val="366773802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theme/theme1.xml><?xml version="1.0" encoding="utf-8"?>
<a:theme xmlns:a="http://schemas.openxmlformats.org/drawingml/2006/main" name="GestaltVTI">
  <a:themeElements>
    <a:clrScheme name="AnalogousFromRegularSeed_2SEEDS">
      <a:dk1>
        <a:srgbClr val="000000"/>
      </a:dk1>
      <a:lt1>
        <a:srgbClr val="FFFFFF"/>
      </a:lt1>
      <a:dk2>
        <a:srgbClr val="1B2F2E"/>
      </a:dk2>
      <a:lt2>
        <a:srgbClr val="F3F1F0"/>
      </a:lt2>
      <a:accent1>
        <a:srgbClr val="3B9EB1"/>
      </a:accent1>
      <a:accent2>
        <a:srgbClr val="46B196"/>
      </a:accent2>
      <a:accent3>
        <a:srgbClr val="4D7EC3"/>
      </a:accent3>
      <a:accent4>
        <a:srgbClr val="B13B3E"/>
      </a:accent4>
      <a:accent5>
        <a:srgbClr val="C37B4D"/>
      </a:accent5>
      <a:accent6>
        <a:srgbClr val="B19A3B"/>
      </a:accent6>
      <a:hlink>
        <a:srgbClr val="C05944"/>
      </a:hlink>
      <a:folHlink>
        <a:srgbClr val="7F7F7F"/>
      </a:folHlink>
    </a:clrScheme>
    <a:fontScheme name="Bierstadt">
      <a:majorFont>
        <a:latin typeface="Bierstadt"/>
        <a:ea typeface=""/>
        <a:cs typeface=""/>
      </a:majorFont>
      <a:minorFont>
        <a:latin typeface="Bierstad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estaltVTI" id="{4F87C71D-53D1-4B71-BF97-FD0EA4B25665}" vid="{A110AFC4-8D8A-4C02-8885-7BA370B379B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118</TotalTime>
  <Words>22</Words>
  <Application>Microsoft Office PowerPoint</Application>
  <PresentationFormat>Widescreen</PresentationFormat>
  <Paragraphs>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Bierstadt</vt:lpstr>
      <vt:lpstr>GestaltVTI</vt:lpstr>
      <vt:lpstr>SUMMER SCIENCE &amp; ENGINEERING SYMPOSIUM   |  2026  ABSTRACTS SUBMISSION IS OPEN Due Date 7-1-2026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Hamed Benghuzzi</dc:creator>
  <cp:lastModifiedBy>Hamed Benghuzzi</cp:lastModifiedBy>
  <cp:revision>4</cp:revision>
  <dcterms:created xsi:type="dcterms:W3CDTF">2025-02-12T13:24:20Z</dcterms:created>
  <dcterms:modified xsi:type="dcterms:W3CDTF">2026-04-24T20:12:08Z</dcterms:modified>
</cp:coreProperties>
</file>