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04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4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73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3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6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3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54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7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0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5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04" r:id="rId6"/>
    <p:sldLayoutId id="2147483700" r:id="rId7"/>
    <p:sldLayoutId id="2147483701" r:id="rId8"/>
    <p:sldLayoutId id="2147483702" r:id="rId9"/>
    <p:sldLayoutId id="2147483703" r:id="rId10"/>
    <p:sldLayoutId id="214748370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3F3775C8-6716-695D-876F-B3563BDAF4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7840"/>
            <a:ext cx="12191999" cy="1280160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39D98-DA39-605B-85A0-4C18AB2B5E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03" y="1240728"/>
            <a:ext cx="8479831" cy="960120"/>
          </a:xfrm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en-US" sz="3600" dirty="0"/>
              <a:t>90</a:t>
            </a:r>
            <a:r>
              <a:rPr lang="en-US" sz="3600" baseline="30000" dirty="0"/>
              <a:t>th</a:t>
            </a:r>
            <a:r>
              <a:rPr lang="en-US" sz="3600" dirty="0"/>
              <a:t> Annual MAS </a:t>
            </a:r>
            <a:br>
              <a:rPr lang="en-US" sz="3600" dirty="0"/>
            </a:br>
            <a:r>
              <a:rPr lang="en-US" sz="3600" dirty="0"/>
              <a:t>Outstanding Student Award</a:t>
            </a:r>
            <a:br>
              <a:rPr lang="en-US" sz="3600" dirty="0"/>
            </a:br>
            <a:r>
              <a:rPr lang="en-US" sz="3600" dirty="0"/>
              <a:t>Manuscript</a:t>
            </a:r>
            <a:br>
              <a:rPr lang="en-US" sz="3600" dirty="0"/>
            </a:br>
            <a:r>
              <a:rPr lang="en-US" sz="3600" dirty="0">
                <a:solidFill>
                  <a:srgbClr val="FF0000"/>
                </a:solidFill>
              </a:rPr>
              <a:t>EXTENDED </a:t>
            </a:r>
            <a:r>
              <a:rPr lang="en-US" sz="3600" dirty="0"/>
              <a:t>Due Date 01-9-2026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F6B1E-A3E5-D5FC-2C9B-845C1F5A2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4503" y="5731580"/>
            <a:ext cx="3392781" cy="960120"/>
          </a:xfrm>
        </p:spPr>
        <p:txBody>
          <a:bodyPr anchor="ctr">
            <a:normAutofit/>
          </a:bodyPr>
          <a:lstStyle/>
          <a:p>
            <a:pPr algn="r"/>
            <a:endParaRPr lang="en-US" sz="1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173B7C-5172-E24C-4F53-57FD5685E59B}"/>
              </a:ext>
            </a:extLst>
          </p:cNvPr>
          <p:cNvSpPr txBox="1"/>
          <p:nvPr/>
        </p:nvSpPr>
        <p:spPr>
          <a:xfrm>
            <a:off x="2769762" y="2884463"/>
            <a:ext cx="3667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Click here to submit abstract and register</a:t>
            </a:r>
          </a:p>
        </p:txBody>
      </p:sp>
    </p:spTree>
    <p:extLst>
      <p:ext uri="{BB962C8B-B14F-4D97-AF65-F5344CB8AC3E}">
        <p14:creationId xmlns:p14="http://schemas.microsoft.com/office/powerpoint/2010/main" val="3667738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estalt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</TotalTime>
  <Words>22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Bierstadt</vt:lpstr>
      <vt:lpstr>GestaltVTI</vt:lpstr>
      <vt:lpstr>90th Annual MAS  Outstanding Student Award Manuscript EXTENDED Due Date 01-9-2026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Hamed Benghuzzi</dc:creator>
  <cp:lastModifiedBy>Hamed Benghuzzi</cp:lastModifiedBy>
  <cp:revision>4</cp:revision>
  <dcterms:created xsi:type="dcterms:W3CDTF">2025-02-12T13:24:20Z</dcterms:created>
  <dcterms:modified xsi:type="dcterms:W3CDTF">2025-11-18T01:30:19Z</dcterms:modified>
</cp:coreProperties>
</file>