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C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89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91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57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8321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99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2438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27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92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0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17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69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52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57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7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39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72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86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09D755-DBDA-4D46-B0A1-E09A3753467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26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6000">
              <a:schemeClr val="accent3">
                <a:lumMod val="60000"/>
                <a:lumOff val="40000"/>
              </a:schemeClr>
            </a:gs>
            <a:gs pos="93000">
              <a:schemeClr val="accent1">
                <a:lumMod val="40000"/>
                <a:lumOff val="6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6407" y="310549"/>
            <a:ext cx="7230139" cy="1096133"/>
          </a:xfrm>
          <a:gradFill>
            <a:gsLst>
              <a:gs pos="4000">
                <a:schemeClr val="tx1"/>
              </a:gs>
              <a:gs pos="67000">
                <a:schemeClr val="accent3">
                  <a:lumMod val="40000"/>
                  <a:lumOff val="60000"/>
                </a:schemeClr>
              </a:gs>
              <a:gs pos="17000">
                <a:schemeClr val="tx1"/>
              </a:gs>
              <a:gs pos="47000">
                <a:schemeClr val="accent3">
                  <a:lumMod val="40000"/>
                  <a:lumOff val="60000"/>
                </a:schemeClr>
              </a:gs>
            </a:gsLst>
            <a:lin ang="6120000" scaled="1"/>
          </a:gradFill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MAS </a:t>
            </a:r>
            <a:r>
              <a:rPr lang="en-US" sz="3600" b="1">
                <a:solidFill>
                  <a:schemeClr val="bg1"/>
                </a:solidFill>
              </a:rPr>
              <a:t>Journal ISSUES 2022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456" y="1757477"/>
            <a:ext cx="5658930" cy="201226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January Issue-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Special Physics Edition</a:t>
            </a:r>
          </a:p>
          <a:p>
            <a:pPr algn="ctr"/>
            <a:endParaRPr lang="en-US" sz="1400" b="1" dirty="0">
              <a:solidFill>
                <a:schemeClr val="bg1"/>
              </a:solidFill>
            </a:endParaRPr>
          </a:p>
          <a:p>
            <a:pPr algn="ctr"/>
            <a:r>
              <a:rPr lang="en-US" sz="1800" b="1" dirty="0">
                <a:solidFill>
                  <a:schemeClr val="bg1"/>
                </a:solidFill>
              </a:rPr>
              <a:t>   Access by clicking on the button below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026229" y="3769742"/>
            <a:ext cx="2463800" cy="939800"/>
          </a:xfrm>
          <a:prstGeom prst="round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3350427585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54</TotalTime>
  <Words>19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Slice</vt:lpstr>
      <vt:lpstr>MAS Journal ISSUES 2022</vt:lpstr>
    </vt:vector>
  </TitlesOfParts>
  <Company>UMMC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Mississippi academy of sciences 2nd Annual   Summer Student science symposium</dc:title>
  <dc:creator>Michelle A. Tucci</dc:creator>
  <cp:lastModifiedBy>Reviewer 1</cp:lastModifiedBy>
  <cp:revision>17</cp:revision>
  <dcterms:created xsi:type="dcterms:W3CDTF">2018-05-17T16:16:32Z</dcterms:created>
  <dcterms:modified xsi:type="dcterms:W3CDTF">2022-10-03T19:24:35Z</dcterms:modified>
</cp:coreProperties>
</file>