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3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873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19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262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5592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2443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42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848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4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29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91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949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1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354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248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75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266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043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outhcentralbranchasm.com/" TargetMode="External"/><Relationship Id="rId2" Type="http://schemas.openxmlformats.org/officeDocument/2006/relationships/hyperlink" Target="http://sbec18.org/index.php/35th-sbec-2019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033" y="316811"/>
            <a:ext cx="7230139" cy="1917848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Southern biomedical engineering symposium</a:t>
            </a:r>
            <a:r>
              <a:rPr lang="en-US" sz="2800" b="1" dirty="0" smtClean="0">
                <a:solidFill>
                  <a:schemeClr val="bg1"/>
                </a:solidFill>
              </a:rPr>
              <a:t/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3200" b="1" dirty="0" smtClean="0">
                <a:solidFill>
                  <a:schemeClr val="bg1"/>
                </a:solidFill>
              </a:rPr>
              <a:t>SBEC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 smtClean="0">
                <a:solidFill>
                  <a:schemeClr val="bg1"/>
                </a:solidFill>
              </a:rPr>
              <a:t>35</a:t>
            </a:r>
            <a:r>
              <a:rPr lang="en-US" sz="28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chemeClr val="bg1"/>
                </a:solidFill>
              </a:rPr>
              <a:t>Annual </a:t>
            </a:r>
            <a:r>
              <a:rPr lang="en-US" sz="2800" b="1" dirty="0">
                <a:solidFill>
                  <a:schemeClr val="bg1"/>
                </a:solidFill>
              </a:rPr>
              <a:t>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018" y="2726513"/>
            <a:ext cx="6061190" cy="1460500"/>
          </a:xfrm>
        </p:spPr>
        <p:txBody>
          <a:bodyPr>
            <a:noAutofit/>
          </a:bodyPr>
          <a:lstStyle/>
          <a:p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Date:</a:t>
            </a:r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	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February 22-23, 2019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Location: 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Thad Cochran Center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		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University of Southern Mississippi</a:t>
            </a:r>
          </a:p>
          <a:p>
            <a:pPr algn="ctr"/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Hattiesburg, MS</a:t>
            </a:r>
          </a:p>
          <a:p>
            <a:pPr algn="ctr"/>
            <a:endParaRPr lang="en-US" sz="16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hlinkClick r:id="rId2"/>
              </a:rPr>
              <a:t>http://sbec18.org/index.php/35th-sbec-2019//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335042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44</TotalTime>
  <Words>6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Slice</vt:lpstr>
      <vt:lpstr>Southern biomedical engineering symposium SBEC 35th Annual Meeting</vt:lpstr>
    </vt:vector>
  </TitlesOfParts>
  <Company>UMMC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Mississippi academy of sciences 2nd Annual   Summer Student science symposium</dc:title>
  <dc:creator>Michelle A. Tucci</dc:creator>
  <cp:lastModifiedBy>Michelle A. Tucci</cp:lastModifiedBy>
  <cp:revision>10</cp:revision>
  <dcterms:created xsi:type="dcterms:W3CDTF">2018-05-17T16:16:32Z</dcterms:created>
  <dcterms:modified xsi:type="dcterms:W3CDTF">2018-09-05T13:59:22Z</dcterms:modified>
</cp:coreProperties>
</file>