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6" r:id="rId2"/>
    <p:sldMasterId id="2147483714" r:id="rId3"/>
  </p:sldMasterIdLst>
  <p:sldIdLst>
    <p:sldId id="256" r:id="rId4"/>
    <p:sldId id="259" r:id="rId5"/>
    <p:sldId id="25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3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899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891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2578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83214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299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24382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5273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0921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08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495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370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9171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4062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0475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9499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2362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6766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77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8119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7549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437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3342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669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3518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72277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8479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9175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5357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2169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7229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0305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9702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870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526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6827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7616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8103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7604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358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6379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4396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0374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4655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007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57824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073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835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878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139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772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86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209D755-DBDA-4D46-B0A1-E09A37534671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1633A10-D227-4423-B7E4-BC5478BA47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26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209D755-DBDA-4D46-B0A1-E09A37534671}" type="datetimeFigureOut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1633A10-D227-4423-B7E4-BC5478BA47BF}" type="slidenum">
              <a:rPr lang="en-US" smtClean="0">
                <a:solidFill>
                  <a:srgbClr val="537D0B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537D0B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2275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209D755-DBDA-4D46-B0A1-E09A37534671}" type="datetimeFigureOut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9/5/2018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1633A10-D227-4423-B7E4-BC5478BA47BF}" type="slidenum">
              <a:rPr lang="en-US" smtClean="0">
                <a:solidFill>
                  <a:srgbClr val="D06F1E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D06F1E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3606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southcentralbranchasm.com/" TargetMode="External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outhcentralbranchasm.com/" TargetMode="External"/><Relationship Id="rId2" Type="http://schemas.openxmlformats.org/officeDocument/2006/relationships/hyperlink" Target="http://sbec18.org/index.php/35th-sbec-2019/" TargetMode="Externa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033" y="308345"/>
            <a:ext cx="7230139" cy="1917848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Mississippi academy of sciences</a:t>
            </a:r>
            <a:br>
              <a:rPr lang="en-US" sz="2800" b="1" dirty="0" smtClean="0">
                <a:solidFill>
                  <a:schemeClr val="bg1"/>
                </a:solidFill>
              </a:rPr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b="1" dirty="0" smtClean="0">
                <a:solidFill>
                  <a:schemeClr val="bg1"/>
                </a:solidFill>
              </a:rPr>
              <a:t>Eighty-Third </a:t>
            </a:r>
            <a:r>
              <a:rPr lang="en-US" sz="2800" b="1" dirty="0">
                <a:solidFill>
                  <a:schemeClr val="bg1"/>
                </a:solidFill>
              </a:rPr>
              <a:t>Annual Meeting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7685" y="2421713"/>
            <a:ext cx="6061190" cy="1460500"/>
          </a:xfrm>
        </p:spPr>
        <p:txBody>
          <a:bodyPr>
            <a:noAutofit/>
          </a:bodyPr>
          <a:lstStyle/>
          <a:p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Date:</a:t>
            </a:r>
            <a:r>
              <a:rPr lang="en-US" sz="1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			</a:t>
            </a:r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February 21-22, 2019</a:t>
            </a:r>
            <a:endParaRPr lang="en-US" sz="1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en-US" sz="1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Location: 	</a:t>
            </a:r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	Thad Cochran Center</a:t>
            </a:r>
            <a:endParaRPr lang="en-US" sz="1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en-US" sz="1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				</a:t>
            </a:r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The University of Southern Mississippi</a:t>
            </a:r>
            <a:endParaRPr lang="en-US" sz="1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en-US" sz="1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				</a:t>
            </a:r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Hattiesburg, MS</a:t>
            </a:r>
            <a:endParaRPr lang="en-US" sz="1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427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033" y="316811"/>
            <a:ext cx="7230139" cy="1917848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South Central Branch of ASM</a:t>
            </a:r>
            <a:br>
              <a:rPr lang="en-US" sz="2800" b="1" dirty="0" smtClean="0">
                <a:solidFill>
                  <a:schemeClr val="bg1"/>
                </a:solidFill>
              </a:rPr>
            </a:br>
            <a:r>
              <a:rPr lang="en-US" sz="2000" b="1" dirty="0" smtClean="0">
                <a:solidFill>
                  <a:schemeClr val="bg1"/>
                </a:solidFill>
              </a:rPr>
              <a:t>“</a:t>
            </a:r>
            <a:r>
              <a:rPr lang="en-US" sz="1600" b="1" dirty="0" smtClean="0">
                <a:solidFill>
                  <a:schemeClr val="bg1"/>
                </a:solidFill>
              </a:rPr>
              <a:t>AMERICAN Society for Microbiology”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b="1" dirty="0" smtClean="0">
                <a:solidFill>
                  <a:schemeClr val="bg1"/>
                </a:solidFill>
              </a:rPr>
              <a:t>Annual </a:t>
            </a:r>
            <a:r>
              <a:rPr lang="en-US" sz="2800" b="1" dirty="0">
                <a:solidFill>
                  <a:schemeClr val="bg1"/>
                </a:solidFill>
              </a:rPr>
              <a:t>Meeting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7685" y="2421713"/>
            <a:ext cx="6061190" cy="1460500"/>
          </a:xfrm>
        </p:spPr>
        <p:txBody>
          <a:bodyPr>
            <a:noAutofit/>
          </a:bodyPr>
          <a:lstStyle/>
          <a:p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Date:</a:t>
            </a:r>
            <a:r>
              <a:rPr lang="en-US" sz="1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		</a:t>
            </a:r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November 2-3, 2018</a:t>
            </a:r>
            <a:endParaRPr lang="en-US" sz="1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en-US" sz="1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Location: 	</a:t>
            </a:r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The University of Mississippi Medical Center</a:t>
            </a:r>
            <a:endParaRPr lang="en-US" sz="1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en-US" sz="1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			</a:t>
            </a:r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Jackson, MS</a:t>
            </a:r>
          </a:p>
          <a:p>
            <a:endParaRPr lang="en-US" sz="1600" b="1" dirty="0">
              <a:solidFill>
                <a:schemeClr val="accent3">
                  <a:lumMod val="20000"/>
                  <a:lumOff val="80000"/>
                </a:schemeClr>
              </a:solidFill>
              <a:hlinkClick r:id="rId2"/>
            </a:endParaRPr>
          </a:p>
          <a:p>
            <a:pPr algn="ctr"/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hlinkClick r:id="rId2"/>
              </a:rPr>
              <a:t>South Central Branch of ASM - "American Society for Microbiology"</a:t>
            </a:r>
            <a:endParaRPr lang="en-US" sz="1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86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033" y="316811"/>
            <a:ext cx="7230139" cy="1917848"/>
          </a:xfrm>
        </p:spPr>
        <p:txBody>
          <a:bodyPr>
            <a:no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Southern biomedical engineering symposium</a:t>
            </a:r>
            <a:r>
              <a:rPr lang="en-US" sz="2800" b="1" dirty="0" smtClean="0">
                <a:solidFill>
                  <a:schemeClr val="bg1"/>
                </a:solidFill>
              </a:rPr>
              <a:t/>
            </a:r>
            <a:br>
              <a:rPr lang="en-US" sz="2800" b="1" dirty="0" smtClean="0">
                <a:solidFill>
                  <a:schemeClr val="bg1"/>
                </a:solidFill>
              </a:rPr>
            </a:br>
            <a:r>
              <a:rPr lang="en-US" sz="3200" b="1" dirty="0" smtClean="0">
                <a:solidFill>
                  <a:schemeClr val="bg1"/>
                </a:solidFill>
              </a:rPr>
              <a:t>SBEC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b="1" dirty="0" smtClean="0">
                <a:solidFill>
                  <a:schemeClr val="bg1"/>
                </a:solidFill>
              </a:rPr>
              <a:t>35</a:t>
            </a:r>
            <a:r>
              <a:rPr lang="en-US" sz="2800" b="1" baseline="30000" dirty="0" smtClean="0">
                <a:solidFill>
                  <a:schemeClr val="bg1"/>
                </a:solidFill>
              </a:rPr>
              <a:t>th</a:t>
            </a:r>
            <a:r>
              <a:rPr lang="en-US" sz="2800" dirty="0" smtClean="0"/>
              <a:t> </a:t>
            </a:r>
            <a:r>
              <a:rPr lang="en-US" sz="2800" b="1" dirty="0" smtClean="0">
                <a:solidFill>
                  <a:schemeClr val="bg1"/>
                </a:solidFill>
              </a:rPr>
              <a:t>Annual </a:t>
            </a:r>
            <a:r>
              <a:rPr lang="en-US" sz="2800" b="1" dirty="0">
                <a:solidFill>
                  <a:schemeClr val="bg1"/>
                </a:solidFill>
              </a:rPr>
              <a:t>Meeting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4018" y="2726513"/>
            <a:ext cx="6061190" cy="1460500"/>
          </a:xfrm>
        </p:spPr>
        <p:txBody>
          <a:bodyPr>
            <a:noAutofit/>
          </a:bodyPr>
          <a:lstStyle/>
          <a:p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Date:</a:t>
            </a:r>
            <a:r>
              <a:rPr lang="en-US" sz="1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		</a:t>
            </a:r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February 22-23, 2019</a:t>
            </a:r>
            <a:endParaRPr lang="en-US" sz="1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en-US" sz="1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Location: 	</a:t>
            </a:r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Thad Cochran Center</a:t>
            </a:r>
            <a:endParaRPr lang="en-US" sz="1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en-US" sz="1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			</a:t>
            </a:r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University of Southern Mississippi</a:t>
            </a:r>
          </a:p>
          <a:p>
            <a:pPr algn="ctr"/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Hattiesburg, MS</a:t>
            </a:r>
          </a:p>
          <a:p>
            <a:pPr algn="ctr"/>
            <a:endParaRPr lang="en-US" sz="1600" b="1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en-US" sz="16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hlinkClick r:id="rId2"/>
              </a:rPr>
              <a:t>http://sbec18.org/index.php/35th-sbec-2019//</a:t>
            </a:r>
            <a:endParaRPr lang="en-US" sz="1600" b="1" dirty="0">
              <a:solidFill>
                <a:schemeClr val="accent3">
                  <a:lumMod val="20000"/>
                  <a:lumOff val="80000"/>
                </a:schemeClr>
              </a:solidFill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407612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1_Slice">
  <a:themeElements>
    <a:clrScheme name="Slice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ppt/theme/theme3.xml><?xml version="1.0" encoding="utf-8"?>
<a:theme xmlns:a="http://schemas.openxmlformats.org/drawingml/2006/main" name="2_Slice">
  <a:themeElements>
    <a:clrScheme name="Slic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27</TotalTime>
  <Words>19</Words>
  <Application>Microsoft Office PowerPoint</Application>
  <PresentationFormat>On-screen Show (4:3)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Century Gothic</vt:lpstr>
      <vt:lpstr>Wingdings 3</vt:lpstr>
      <vt:lpstr>Slice</vt:lpstr>
      <vt:lpstr>1_Slice</vt:lpstr>
      <vt:lpstr>2_Slice</vt:lpstr>
      <vt:lpstr>Mississippi academy of sciences  Eighty-Third Annual Meeting</vt:lpstr>
      <vt:lpstr>South Central Branch of ASM “AMERICAN Society for Microbiology” Annual Meeting</vt:lpstr>
      <vt:lpstr>Southern biomedical engineering symposium SBEC 35th Annual Meeting</vt:lpstr>
    </vt:vector>
  </TitlesOfParts>
  <Company>UMMC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Mississippi academy of sciences 2nd Annual   Summer Student science symposium</dc:title>
  <dc:creator>Michelle A. Tucci</dc:creator>
  <cp:lastModifiedBy>Michelle A. Tucci</cp:lastModifiedBy>
  <cp:revision>7</cp:revision>
  <dcterms:created xsi:type="dcterms:W3CDTF">2018-05-17T16:16:32Z</dcterms:created>
  <dcterms:modified xsi:type="dcterms:W3CDTF">2018-09-05T14:03:26Z</dcterms:modified>
</cp:coreProperties>
</file>