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9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91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57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832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2438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27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6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5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7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3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7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2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329" y="571936"/>
            <a:ext cx="7230139" cy="191784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Mississippi academy of sciences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 85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800" b="1" dirty="0" smtClean="0">
                <a:solidFill>
                  <a:schemeClr val="bg1"/>
                </a:solidFill>
              </a:rPr>
              <a:t>  Annual Meeting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>
                <a:solidFill>
                  <a:srgbClr val="FF0000"/>
                </a:solidFill>
              </a:rPr>
              <a:t>Mississippi Health disparities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Conference 2021</a:t>
            </a:r>
            <a:endParaRPr lang="en-US" sz="2000" b="1" cap="none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8753" y="2605164"/>
            <a:ext cx="5785379" cy="1460500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Date:</a:t>
            </a:r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August 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3, 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2021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Location: 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	Mississippi Coast Convention Center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Biloxi, MS 39531</a:t>
            </a:r>
          </a:p>
          <a:p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600892" y="3610434"/>
            <a:ext cx="3720203" cy="187596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Click here for more information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42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</TotalTime>
  <Words>47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Mississippi academy of sciences  85th  Annual Meeting   Mississippi Health disparities Conference 2021</vt:lpstr>
    </vt:vector>
  </TitlesOfParts>
  <Company>UMMC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Mississippi academy of sciences 2nd Annual   Summer Student science symposium</dc:title>
  <dc:creator>Michelle A. Tucci</dc:creator>
  <cp:lastModifiedBy>Michelle A. Tucci</cp:lastModifiedBy>
  <cp:revision>11</cp:revision>
  <dcterms:created xsi:type="dcterms:W3CDTF">2018-05-17T16:16:32Z</dcterms:created>
  <dcterms:modified xsi:type="dcterms:W3CDTF">2021-08-02T15:56:10Z</dcterms:modified>
</cp:coreProperties>
</file>